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5173574" y="5607190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E0EC69-32F0-4FA4-8160-CEAAF4578F2A}"/>
              </a:ext>
            </a:extLst>
          </p:cNvPr>
          <p:cNvSpPr/>
          <p:nvPr/>
        </p:nvSpPr>
        <p:spPr>
          <a:xfrm>
            <a:off x="954157" y="767374"/>
            <a:ext cx="10469217" cy="4972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os de dragons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y a 1 700 ans, les Chinois découvrent dans le sol des ossements d’animaux gigantesques qu’ils attribuent à des dragons. Ils ne le savent pas, mais ce sont sûrement des fossiles de dinosaures 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années plus tard, au début du XIXe siècle, un anglais, Gideon </a:t>
            </a:r>
            <a:r>
              <a:rPr lang="fr-FR" sz="2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Mantell</a:t>
            </a: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trouve une dent qui ressemble à celle d’un iguane, mais 20 fois plus grande. À quel étrange animal peut-elle bien appartenir 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n’est qu’en 1842 que Richard Owen, un autre scientifique, invente le nom « dinosaure » pour désigner ces grosses bêtes, ce qui signifie « lézard terriblement grand » 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E3CED3-8830-45C9-8D6C-F4ECADD4F1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4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190DC469-790A-4772-8FCB-26C3237FE6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" t="6121" r="3015" b="5172"/>
          <a:stretch/>
        </p:blipFill>
        <p:spPr>
          <a:xfrm rot="16200000">
            <a:off x="3333795" y="15287"/>
            <a:ext cx="5524411" cy="682742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6F2D62A-C66C-42DF-8C05-99B0B1A8B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EBC07C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5C5BEA1-705A-D588-E248-942CE0C2E4F1}"/>
              </a:ext>
            </a:extLst>
          </p:cNvPr>
          <p:cNvSpPr txBox="1"/>
          <p:nvPr/>
        </p:nvSpPr>
        <p:spPr>
          <a:xfrm>
            <a:off x="2844133" y="6212246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ton texte 1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Nous allons lire un livre sur les dinosaures : </a:t>
            </a:r>
            <a:endParaRPr lang="fr-FR" altLang="fr-FR" sz="11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1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>Conjugue ces phrases à l’imparfait :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587840"/>
            <a:ext cx="9601196" cy="3756992"/>
          </a:xfrm>
        </p:spPr>
        <p:txBody>
          <a:bodyPr>
            <a:normAutofit fontScale="92500"/>
          </a:bodyPr>
          <a:lstStyle/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Chinois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découvrent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le sol des ossements d’animaux.</a:t>
            </a:r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sûrement des fossiles de dinosaures.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dent </a:t>
            </a:r>
            <a:r>
              <a:rPr lang="fr-FR" sz="32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ressemble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celle d’un iguane. 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mot dinosaure </a:t>
            </a:r>
            <a:r>
              <a:rPr lang="fr-FR" sz="35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désigne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 lézard terriblement grand.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D7C0A83-84F5-4711-89E6-0E78EABF93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7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6F49C5-FFE9-4C0C-915B-B40126C32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Recopie les phrases du défi 1 dans ton cahier. Il faut qu’elles soient à l’imparfait.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Relis bien ton travail, vérifie tes réponses avant de corriger avec la diapo suivante. </a:t>
            </a: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A169290-3B86-4884-A5FC-E6BCC6CA42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7" y="765597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2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 1 : 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Chinois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découvraient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le sol des ossements d’animaux.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C’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étaient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sûrement des fossiles de dinosaures.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dent </a:t>
            </a:r>
            <a:r>
              <a:rPr lang="fr-FR" sz="32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ressemblait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celle d’un iguane. 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mot dinosaure </a:t>
            </a:r>
            <a:r>
              <a:rPr lang="fr-FR" sz="35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désignait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 lézard terriblement grand.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307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correctement conjugué les 4 verbes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1 que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2 ou 3 phrases correctement conjuguées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Tu dois correctement conjuguer les deux phrases suivantes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 1 : deuxième chance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783416" cy="3318936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Un scientifique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invente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le nom « dinosaure » en 1842.</a:t>
            </a:r>
          </a:p>
          <a:p>
            <a:pPr marL="0" indent="0">
              <a:buNone/>
            </a:pPr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Ce mot </a:t>
            </a:r>
            <a:r>
              <a:rPr lang="fr-FR" sz="32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signifie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« lézard terriblement grand » !</a:t>
            </a:r>
          </a:p>
        </p:txBody>
      </p:sp>
    </p:spTree>
    <p:extLst>
      <p:ext uri="{BB962C8B-B14F-4D97-AF65-F5344CB8AC3E}">
        <p14:creationId xmlns:p14="http://schemas.microsoft.com/office/powerpoint/2010/main" val="4066083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 scientifique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inventait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le nom « dinosaure » en 1842.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 mot </a:t>
            </a:r>
            <a:r>
              <a:rPr kumimoji="0" lang="fr-FR" sz="3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signifiait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« lézard terriblement grand » !</a:t>
            </a:r>
          </a:p>
        </p:txBody>
      </p:sp>
    </p:spTree>
    <p:extLst>
      <p:ext uri="{BB962C8B-B14F-4D97-AF65-F5344CB8AC3E}">
        <p14:creationId xmlns:p14="http://schemas.microsoft.com/office/powerpoint/2010/main" val="3550365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1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215</TotalTime>
  <Words>436</Words>
  <Application>Microsoft Office PowerPoint</Application>
  <PresentationFormat>Grand écran</PresentationFormat>
  <Paragraphs>41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Symbol</vt:lpstr>
      <vt:lpstr>Organique</vt:lpstr>
      <vt:lpstr>Gagne ton chapitre !</vt:lpstr>
      <vt:lpstr>Gagne ton texte 1 de lecture en validant les défis !</vt:lpstr>
      <vt:lpstr>Défi 1 : Conjugue ces phrases à l’imparfait :</vt:lpstr>
      <vt:lpstr>Présentation PowerPoint</vt:lpstr>
      <vt:lpstr>Défi 1 : CORRECTION</vt:lpstr>
      <vt:lpstr>Résultats  </vt:lpstr>
      <vt:lpstr>défi 1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23</cp:revision>
  <dcterms:created xsi:type="dcterms:W3CDTF">2020-04-05T10:23:13Z</dcterms:created>
  <dcterms:modified xsi:type="dcterms:W3CDTF">2022-08-14T06:49:15Z</dcterms:modified>
</cp:coreProperties>
</file>